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89E2-D42D-491F-86EF-C67B3CBFA900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15A6-65F0-4D6F-81D8-1D4B67D0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2" y="-4377329"/>
            <a:ext cx="11437776" cy="156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2" y="-4377329"/>
            <a:ext cx="11437776" cy="156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Hagg</dc:creator>
  <cp:lastModifiedBy>Scott Hagg</cp:lastModifiedBy>
  <cp:revision>1</cp:revision>
  <dcterms:created xsi:type="dcterms:W3CDTF">2017-07-02T13:46:42Z</dcterms:created>
  <dcterms:modified xsi:type="dcterms:W3CDTF">2017-07-02T13:47:29Z</dcterms:modified>
</cp:coreProperties>
</file>